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60" autoAdjust="0"/>
    <p:restoredTop sz="94638" autoAdjust="0"/>
  </p:normalViewPr>
  <p:slideViewPr>
    <p:cSldViewPr>
      <p:cViewPr varScale="1">
        <p:scale>
          <a:sx n="48" d="100"/>
          <a:sy n="48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D14FF-3FB1-48C0-AE53-8696158136BF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09793-B2E4-46F9-A19B-CEBC48E838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7507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09793-B2E4-46F9-A19B-CEBC48E8382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09DAD-1B1B-4228-B7B5-B301965F3F48}" type="datetimeFigureOut">
              <a:rPr lang="en-US" smtClean="0"/>
              <a:pPr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0 1 2 3 4 5 6 7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912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4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244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667000" y="6400800"/>
            <a:ext cx="228600" cy="228600"/>
          </a:xfrm>
          <a:prstGeom prst="ellipse">
            <a:avLst/>
          </a:prstGeom>
          <a:solidFill>
            <a:srgbClr val="FF000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019800" y="6400800"/>
            <a:ext cx="228600" cy="228600"/>
          </a:xfrm>
          <a:prstGeom prst="ellipse">
            <a:avLst/>
          </a:prstGeom>
          <a:solidFill>
            <a:srgbClr val="FFFF0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49 50 51 52 53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674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362200" y="3429000"/>
            <a:ext cx="609600" cy="1828800"/>
            <a:chOff x="6858000" y="3429000"/>
            <a:chExt cx="609600" cy="1828800"/>
          </a:xfrm>
        </p:grpSpPr>
        <p:grpSp>
          <p:nvGrpSpPr>
            <p:cNvPr id="9" name="Group 5"/>
            <p:cNvGrpSpPr/>
            <p:nvPr/>
          </p:nvGrpSpPr>
          <p:grpSpPr>
            <a:xfrm>
              <a:off x="6858000" y="4038600"/>
              <a:ext cx="609600" cy="1219200"/>
              <a:chOff x="457200" y="4038600"/>
              <a:chExt cx="609600" cy="12192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457200" y="46482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57200" y="4038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858000" y="34290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54 55 56 57 58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11" name="Rectangle 6"/>
          <p:cNvSpPr/>
          <p:nvPr/>
        </p:nvSpPr>
        <p:spPr>
          <a:xfrm>
            <a:off x="5334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3622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91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248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59 60 61 62 63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14600" y="3429000"/>
            <a:ext cx="609600" cy="1828800"/>
            <a:chOff x="685800" y="3429000"/>
            <a:chExt cx="609600" cy="1828800"/>
          </a:xfrm>
        </p:grpSpPr>
        <p:sp>
          <p:nvSpPr>
            <p:cNvPr id="13" name="Rectangle 12"/>
            <p:cNvSpPr/>
            <p:nvPr/>
          </p:nvSpPr>
          <p:spPr>
            <a:xfrm>
              <a:off x="685800" y="46482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685800" y="3429000"/>
              <a:ext cx="609600" cy="1219200"/>
              <a:chOff x="6858000" y="5486400"/>
              <a:chExt cx="609600" cy="121920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6858000" y="60960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6858000" y="54864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58674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64 65 66 67 68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384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01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672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69 70 71 72 73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674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438400" y="3429000"/>
            <a:ext cx="609600" cy="1828800"/>
            <a:chOff x="1066800" y="1752600"/>
            <a:chExt cx="609600" cy="1828800"/>
          </a:xfrm>
        </p:grpSpPr>
        <p:grpSp>
          <p:nvGrpSpPr>
            <p:cNvPr id="18" name="Group 13"/>
            <p:cNvGrpSpPr/>
            <p:nvPr/>
          </p:nvGrpSpPr>
          <p:grpSpPr>
            <a:xfrm>
              <a:off x="1066800" y="2362200"/>
              <a:ext cx="609600" cy="1219200"/>
              <a:chOff x="457200" y="4038600"/>
              <a:chExt cx="609600" cy="12192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457200" y="46482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57200" y="4038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1066800" y="17526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74 75 76 77 78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248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84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91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79 80 81 82 83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3429000"/>
            <a:ext cx="609600" cy="1828800"/>
            <a:chOff x="2362200" y="3429000"/>
            <a:chExt cx="609600" cy="1828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4038600"/>
              <a:ext cx="609600" cy="1219200"/>
              <a:chOff x="6858000" y="4038600"/>
              <a:chExt cx="609600" cy="1219200"/>
            </a:xfrm>
          </p:grpSpPr>
          <p:sp>
            <p:nvSpPr>
              <p:cNvPr id="11" name="Rectangle 6"/>
              <p:cNvSpPr/>
              <p:nvPr/>
            </p:nvSpPr>
            <p:spPr>
              <a:xfrm>
                <a:off x="6858000" y="46482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858000" y="4038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2362200" y="34290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5943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84 85 86 87 88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9248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622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91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89 90 91 92 93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3429000"/>
            <a:ext cx="609600" cy="1828800"/>
            <a:chOff x="685800" y="3429000"/>
            <a:chExt cx="609600" cy="18288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4038600"/>
              <a:ext cx="609600" cy="1219200"/>
              <a:chOff x="6858000" y="4038600"/>
              <a:chExt cx="609600" cy="12192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858000" y="46482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2" name="Rectangle 8"/>
              <p:cNvSpPr/>
              <p:nvPr/>
            </p:nvSpPr>
            <p:spPr>
              <a:xfrm>
                <a:off x="6858000" y="4038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685800" y="34290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57912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94 95 96 97 98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91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248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622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34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8 9 10 11 12 13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96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572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971800" y="3429000"/>
            <a:ext cx="609600" cy="1828800"/>
            <a:chOff x="6858000" y="3429000"/>
            <a:chExt cx="609600" cy="1828800"/>
          </a:xfrm>
        </p:grpSpPr>
        <p:grpSp>
          <p:nvGrpSpPr>
            <p:cNvPr id="32" name="Group 5"/>
            <p:cNvGrpSpPr/>
            <p:nvPr/>
          </p:nvGrpSpPr>
          <p:grpSpPr>
            <a:xfrm>
              <a:off x="6858000" y="4038600"/>
              <a:ext cx="609600" cy="1219200"/>
              <a:chOff x="457200" y="4038600"/>
              <a:chExt cx="609600" cy="12192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457200" y="46482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57200" y="4038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6858000" y="34290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sp>
        <p:nvSpPr>
          <p:cNvPr id="37" name="Oval 36"/>
          <p:cNvSpPr/>
          <p:nvPr/>
        </p:nvSpPr>
        <p:spPr>
          <a:xfrm>
            <a:off x="3200400" y="6400800"/>
            <a:ext cx="228600" cy="228600"/>
          </a:xfrm>
          <a:prstGeom prst="ellipse">
            <a:avLst/>
          </a:prstGeom>
          <a:solidFill>
            <a:srgbClr val="0070C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99 100 101 102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590800" y="3429000"/>
            <a:ext cx="609600" cy="1828800"/>
            <a:chOff x="1066800" y="1752600"/>
            <a:chExt cx="609600" cy="1828800"/>
          </a:xfrm>
        </p:grpSpPr>
        <p:sp>
          <p:nvSpPr>
            <p:cNvPr id="15" name="Rectangle 14"/>
            <p:cNvSpPr/>
            <p:nvPr/>
          </p:nvSpPr>
          <p:spPr>
            <a:xfrm>
              <a:off x="1066800" y="29718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grpSp>
          <p:nvGrpSpPr>
            <p:cNvPr id="12" name="Group 16"/>
            <p:cNvGrpSpPr/>
            <p:nvPr/>
          </p:nvGrpSpPr>
          <p:grpSpPr>
            <a:xfrm>
              <a:off x="1066800" y="1752600"/>
              <a:ext cx="609600" cy="1219200"/>
              <a:chOff x="457200" y="4800600"/>
              <a:chExt cx="609600" cy="12192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54102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48006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71628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103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104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106</a:t>
            </a:r>
            <a:endParaRPr lang="en-US" sz="93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108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109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110</a:t>
            </a:r>
            <a:endParaRPr lang="en-US" sz="93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543800" y="3429000"/>
            <a:ext cx="609600" cy="1828800"/>
            <a:chOff x="1066800" y="1752600"/>
            <a:chExt cx="609600" cy="1828800"/>
          </a:xfrm>
        </p:grpSpPr>
        <p:grpSp>
          <p:nvGrpSpPr>
            <p:cNvPr id="16" name="Group 13"/>
            <p:cNvGrpSpPr/>
            <p:nvPr/>
          </p:nvGrpSpPr>
          <p:grpSpPr>
            <a:xfrm>
              <a:off x="1066800" y="2362200"/>
              <a:ext cx="609600" cy="1219200"/>
              <a:chOff x="457200" y="4038600"/>
              <a:chExt cx="609600" cy="12192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57200" y="46482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57200" y="4038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1066800" y="17526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111 112 113 114  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628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432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115 116 117 118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3152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20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95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119 120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71800" y="3615743"/>
            <a:ext cx="609600" cy="1642047"/>
            <a:chOff x="2514600" y="3365316"/>
            <a:chExt cx="609600" cy="1740084"/>
          </a:xfrm>
        </p:grpSpPr>
        <p:grpSp>
          <p:nvGrpSpPr>
            <p:cNvPr id="5" name="Group 4"/>
            <p:cNvGrpSpPr/>
            <p:nvPr/>
          </p:nvGrpSpPr>
          <p:grpSpPr>
            <a:xfrm>
              <a:off x="2514600" y="3930555"/>
              <a:ext cx="609600" cy="1174845"/>
              <a:chOff x="685800" y="3854355"/>
              <a:chExt cx="609600" cy="1174845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6858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85800" y="3854355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2514600" y="3365316"/>
              <a:ext cx="609600" cy="609601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14 15 16 17 18 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148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467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4384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19 20 21 22 23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14600" y="3429000"/>
            <a:ext cx="609600" cy="1828800"/>
            <a:chOff x="1066800" y="1752600"/>
            <a:chExt cx="609600" cy="1828800"/>
          </a:xfrm>
        </p:grpSpPr>
        <p:sp>
          <p:nvSpPr>
            <p:cNvPr id="9" name="Rectangle 8"/>
            <p:cNvSpPr/>
            <p:nvPr/>
          </p:nvSpPr>
          <p:spPr>
            <a:xfrm>
              <a:off x="1066800" y="29718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grpSp>
          <p:nvGrpSpPr>
            <p:cNvPr id="6" name="Group 16"/>
            <p:cNvGrpSpPr/>
            <p:nvPr/>
          </p:nvGrpSpPr>
          <p:grpSpPr>
            <a:xfrm>
              <a:off x="1066800" y="1752600"/>
              <a:ext cx="609600" cy="1219200"/>
              <a:chOff x="457200" y="4800600"/>
              <a:chExt cx="609600" cy="12192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54102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48006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60198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24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26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28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3622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91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9248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29 30 31 32 33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362200" y="3429000"/>
            <a:ext cx="609600" cy="1828800"/>
            <a:chOff x="2362200" y="3429000"/>
            <a:chExt cx="609600" cy="1828800"/>
          </a:xfrm>
        </p:grpSpPr>
        <p:grpSp>
          <p:nvGrpSpPr>
            <p:cNvPr id="3" name="Group 2"/>
            <p:cNvGrpSpPr/>
            <p:nvPr/>
          </p:nvGrpSpPr>
          <p:grpSpPr>
            <a:xfrm>
              <a:off x="2362200" y="4038600"/>
              <a:ext cx="609600" cy="1219200"/>
              <a:chOff x="6858000" y="4038600"/>
              <a:chExt cx="609600" cy="12192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858000" y="46482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858000" y="4038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2362200" y="34290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5943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34 35 36 37 38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91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09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384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001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39 40 41 42 43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3429000"/>
            <a:ext cx="609600" cy="1828800"/>
            <a:chOff x="2362200" y="3429000"/>
            <a:chExt cx="609600" cy="1828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4038600"/>
              <a:ext cx="609600" cy="1219200"/>
              <a:chOff x="6858000" y="4038600"/>
              <a:chExt cx="609600" cy="1219200"/>
            </a:xfrm>
          </p:grpSpPr>
          <p:sp>
            <p:nvSpPr>
              <p:cNvPr id="11" name="Rectangle 6"/>
              <p:cNvSpPr/>
              <p:nvPr/>
            </p:nvSpPr>
            <p:spPr>
              <a:xfrm>
                <a:off x="6858000" y="46482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858000" y="4038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2362200" y="34290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5943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44 45 46 47 48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0010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14600" y="46482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672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09600" y="46482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243</Words>
  <Application>Microsoft Office PowerPoint</Application>
  <PresentationFormat>On-screen Show (4:3)</PresentationFormat>
  <Paragraphs>122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Teresa</dc:creator>
  <cp:lastModifiedBy>tturner</cp:lastModifiedBy>
  <cp:revision>73</cp:revision>
  <dcterms:created xsi:type="dcterms:W3CDTF">2014-09-05T09:34:42Z</dcterms:created>
  <dcterms:modified xsi:type="dcterms:W3CDTF">2015-08-31T20:58:27Z</dcterms:modified>
</cp:coreProperties>
</file>